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65"/>
      <p:bold r:id="rId66"/>
    </p:embeddedFont>
    <p:embeddedFont>
      <p:font typeface="Consolas" panose="020B0609020204030204" pitchFamily="49" charset="0"/>
      <p:regular r:id="rId67"/>
      <p:bold r:id="rId68"/>
      <p:italic r:id="rId69"/>
      <p:boldItalic r:id="rId70"/>
    </p:embeddedFont>
    <p:embeddedFont>
      <p:font typeface="Montserrat" panose="00000500000000000000" pitchFamily="50" charset="0"/>
      <p:regular r:id="rId71"/>
      <p:bold r:id="rId72"/>
      <p:italic r:id="rId73"/>
      <p:boldItalic r:id="rId74"/>
    </p:embeddedFont>
    <p:embeddedFont>
      <p:font typeface="Proxima Nova" panose="020B0604020202020204" charset="0"/>
      <p:regular r:id="rId75"/>
      <p:bold r:id="rId76"/>
      <p:italic r:id="rId77"/>
      <p:boldItalic r:id="rId78"/>
    </p:embeddedFont>
    <p:embeddedFont>
      <p:font typeface="Raleway" pitchFamily="2" charset="0"/>
      <p:regular r:id="rId79"/>
      <p:bold r:id="rId80"/>
      <p:italic r:id="rId81"/>
      <p:boldItalic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3" roundtripDataSignature="AMtx7miLGQn0nrGVdR2dVQiRrvM3fYmP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26FE90-D392-4D9E-95B8-A0921E08D281}">
  <a:tblStyle styleId="{BE26FE90-D392-4D9E-95B8-A0921E08D2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3b7682ac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a3b7682ac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074da9e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c074da9e9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074da9e9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c074da9e9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074da9e9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c074da9e9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074da9e9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c074da9e9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074da9e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c074da9e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074da9e9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c074da9e9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074da9e9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c074da9e9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3b7682ac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a3b7682ac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074da9e9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c074da9e9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3b7682ac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a3b7682ac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c074da9e9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c074da9e9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c074da9e9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c074da9e9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3b7682ac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a3b7682ac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badae4143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3badae4143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074da9e9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c074da9e9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074da9e9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c074da9e9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3b7682ac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a3b7682ac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c074da9e9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3c074da9e9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865bafc21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865bafc21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c074da9e9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3c074da9e9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c074da9e9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3c074da9e9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c074da9e9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3c074da9e9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c074da9e9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c074da9e9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c074da9e9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3c074da9e91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badae4143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3badae4143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badae4143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badae4143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c074da9e9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3c074da9e9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074da9e9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3c074da9e9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c074da9e9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3c074da9e9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c074da9e9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3c074da9e9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badae414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3badae414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c074da9e9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3c074da9e9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badae4143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3badae4143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badae4143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3badae4143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badae4143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3badae4143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c074da9e9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3c074da9e9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c074da9e9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3c074da9e9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074da9e9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c074da9e9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c074da9e9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3c074da9e9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c074da9e9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3c074da9e9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c074da9e9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3c074da9e91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c074da9e91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3c074da9e91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c074da9e91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3c074da9e91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074da9e9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3c074da9e91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c074da9e9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3c074da9e9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c074da9e9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3c074da9e9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c074da9e91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3c074da9e91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c074da9e91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3c074da9e91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074da9e9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3c074da9e9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c074da9e91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3c074da9e91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c074da9e91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3c074da9e91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badae4143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3badae4143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074da9e9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c074da9e9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adae4143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badae4143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○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■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4" name="Google Shape;14;p19" title="bot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324" y="4374349"/>
            <a:ext cx="384126" cy="68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250550" y="2221700"/>
            <a:ext cx="4462375" cy="9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ke.firialab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Lucky Charms Project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4938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Use your CodeX to code and play a game of chance with four-leaf clovers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3b7682ac2_0_24"/>
          <p:cNvSpPr txBox="1">
            <a:spLocks noGrp="1"/>
          </p:cNvSpPr>
          <p:nvPr>
            <p:ph type="title"/>
          </p:nvPr>
        </p:nvSpPr>
        <p:spPr>
          <a:xfrm>
            <a:off x="311700" y="2921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25" name="Google Shape;125;g3a3b7682ac2_0_24"/>
          <p:cNvSpPr txBox="1">
            <a:spLocks noGrp="1"/>
          </p:cNvSpPr>
          <p:nvPr>
            <p:ph type="body" idx="1"/>
          </p:nvPr>
        </p:nvSpPr>
        <p:spPr>
          <a:xfrm>
            <a:off x="311700" y="840034"/>
            <a:ext cx="7428000" cy="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Your code could look like this:</a:t>
            </a:r>
            <a:endParaRPr sz="2400"/>
          </a:p>
        </p:txBody>
      </p:sp>
      <p:pic>
        <p:nvPicPr>
          <p:cNvPr id="126" name="Google Shape;126;g3a3b7682ac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775" y="1600172"/>
            <a:ext cx="6147049" cy="27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a3b7682ac2_0_24"/>
          <p:cNvSpPr/>
          <p:nvPr/>
        </p:nvSpPr>
        <p:spPr>
          <a:xfrm>
            <a:off x="926200" y="2670675"/>
            <a:ext cx="6267600" cy="1699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074da9e91_0_32"/>
          <p:cNvSpPr txBox="1">
            <a:spLocks noGrp="1"/>
          </p:cNvSpPr>
          <p:nvPr>
            <p:ph type="title"/>
          </p:nvPr>
        </p:nvSpPr>
        <p:spPr>
          <a:xfrm>
            <a:off x="311700" y="2921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33" name="Google Shape;133;g3c074da9e91_0_32"/>
          <p:cNvSpPr txBox="1">
            <a:spLocks noGrp="1"/>
          </p:cNvSpPr>
          <p:nvPr>
            <p:ph type="body" idx="1"/>
          </p:nvPr>
        </p:nvSpPr>
        <p:spPr>
          <a:xfrm>
            <a:off x="311700" y="840025"/>
            <a:ext cx="76824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Call the function in the main program:</a:t>
            </a:r>
            <a:endParaRPr sz="2400"/>
          </a:p>
        </p:txBody>
      </p:sp>
      <p:pic>
        <p:nvPicPr>
          <p:cNvPr id="134" name="Google Shape;134;g3c074da9e91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429" y="1501625"/>
            <a:ext cx="6291071" cy="2526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c074da9e91_0_32"/>
          <p:cNvSpPr/>
          <p:nvPr/>
        </p:nvSpPr>
        <p:spPr>
          <a:xfrm>
            <a:off x="737350" y="3335441"/>
            <a:ext cx="3394500" cy="676200"/>
          </a:xfrm>
          <a:prstGeom prst="roundRect">
            <a:avLst>
              <a:gd name="adj" fmla="val 16667"/>
            </a:avLst>
          </a:prstGeom>
          <a:noFill/>
          <a:ln w="31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175" tIns="99175" rIns="99175" bIns="991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18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074da9e91_0_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41" name="Google Shape;141;g3c074da9e91_0_41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268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your code and make any changes until you get the clover just the way you want it.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may want to add more clovers, so don’t make </a:t>
            </a:r>
            <a:br>
              <a:rPr lang="en" sz="2400"/>
            </a:br>
            <a:r>
              <a:rPr lang="en" sz="2400"/>
              <a:t>it too big.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808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Define a function for the four-leaf clover.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clover will have four circles for the leaves.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 on top and two on the bottom.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Use </a:t>
            </a:r>
            <a:r>
              <a:rPr lang="en" sz="20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display.fill_circle(x, y, radius, color)</a:t>
            </a:r>
            <a:endParaRPr sz="2000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clover needs a rectangle for the stem.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Use </a:t>
            </a:r>
            <a:r>
              <a:rPr lang="en" sz="20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display.fill_rect(x, y, width, length, color)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074da9e91_0_46"/>
          <p:cNvSpPr txBox="1">
            <a:spLocks noGrp="1"/>
          </p:cNvSpPr>
          <p:nvPr>
            <p:ph type="title"/>
          </p:nvPr>
        </p:nvSpPr>
        <p:spPr>
          <a:xfrm>
            <a:off x="311700" y="2921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53" name="Google Shape;153;g3c074da9e91_0_46"/>
          <p:cNvSpPr txBox="1">
            <a:spLocks noGrp="1"/>
          </p:cNvSpPr>
          <p:nvPr>
            <p:ph type="body" idx="1"/>
          </p:nvPr>
        </p:nvSpPr>
        <p:spPr>
          <a:xfrm>
            <a:off x="311700" y="840034"/>
            <a:ext cx="7428000" cy="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Your code could look like this:</a:t>
            </a:r>
            <a:endParaRPr sz="2400"/>
          </a:p>
        </p:txBody>
      </p:sp>
      <p:pic>
        <p:nvPicPr>
          <p:cNvPr id="154" name="Google Shape;154;g3c074da9e9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50" y="1549525"/>
            <a:ext cx="7246900" cy="21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074da9e91_0_53"/>
          <p:cNvSpPr txBox="1">
            <a:spLocks noGrp="1"/>
          </p:cNvSpPr>
          <p:nvPr>
            <p:ph type="title"/>
          </p:nvPr>
        </p:nvSpPr>
        <p:spPr>
          <a:xfrm>
            <a:off x="311700" y="2921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60" name="Google Shape;160;g3c074da9e91_0_53"/>
          <p:cNvSpPr txBox="1">
            <a:spLocks noGrp="1"/>
          </p:cNvSpPr>
          <p:nvPr>
            <p:ph type="body" idx="1"/>
          </p:nvPr>
        </p:nvSpPr>
        <p:spPr>
          <a:xfrm>
            <a:off x="311700" y="840025"/>
            <a:ext cx="81138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Call the function in the main program:</a:t>
            </a:r>
            <a:endParaRPr sz="2400"/>
          </a:p>
        </p:txBody>
      </p:sp>
      <p:pic>
        <p:nvPicPr>
          <p:cNvPr id="161" name="Google Shape;161;g3c074da9e91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250" y="1546606"/>
            <a:ext cx="6503825" cy="26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c074da9e91_0_53"/>
          <p:cNvSpPr/>
          <p:nvPr/>
        </p:nvSpPr>
        <p:spPr>
          <a:xfrm>
            <a:off x="845250" y="3533905"/>
            <a:ext cx="3129300" cy="704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c074da9e91_0_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68" name="Google Shape;168;g3c074da9e91_0_60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268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Test your code and make any changes until you get the clover just the way you want it.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may want to add more clovers, so don’t make it too big.</a:t>
            </a: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074da9e91_0_72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Lucky Charms Project</a:t>
            </a:r>
            <a:endParaRPr/>
          </a:p>
        </p:txBody>
      </p:sp>
      <p:sp>
        <p:nvSpPr>
          <p:cNvPr id="174" name="Google Shape;174;g3c074da9e91_0_72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Part 2 – start the game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074da9e91_0_91"/>
          <p:cNvSpPr txBox="1">
            <a:spLocks noGrp="1"/>
          </p:cNvSpPr>
          <p:nvPr>
            <p:ph type="title"/>
          </p:nvPr>
        </p:nvSpPr>
        <p:spPr>
          <a:xfrm>
            <a:off x="311700" y="26518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80" name="Google Shape;180;g3c074da9e91_0_91"/>
          <p:cNvSpPr txBox="1">
            <a:spLocks noGrp="1"/>
          </p:cNvSpPr>
          <p:nvPr>
            <p:ph type="body" idx="1"/>
          </p:nvPr>
        </p:nvSpPr>
        <p:spPr>
          <a:xfrm>
            <a:off x="311700" y="827275"/>
            <a:ext cx="68280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decide the probability of displaying a 3-leaf or a 4-leaf clover. </a:t>
            </a:r>
            <a:endParaRPr sz="2400"/>
          </a:p>
        </p:txBody>
      </p:sp>
      <p:graphicFrame>
        <p:nvGraphicFramePr>
          <p:cNvPr id="181" name="Google Shape;181;g3c074da9e91_0_91"/>
          <p:cNvGraphicFramePr/>
          <p:nvPr>
            <p:extLst>
              <p:ext uri="{D42A27DB-BD31-4B8C-83A1-F6EECF244321}">
                <p14:modId xmlns:p14="http://schemas.microsoft.com/office/powerpoint/2010/main" val="2361338188"/>
              </p:ext>
            </p:extLst>
          </p:nvPr>
        </p:nvGraphicFramePr>
        <p:xfrm>
          <a:off x="955301" y="1749698"/>
          <a:ext cx="5944125" cy="3230670"/>
        </p:xfrm>
        <a:graphic>
          <a:graphicData uri="http://schemas.openxmlformats.org/drawingml/2006/table">
            <a:tbl>
              <a:tblPr>
                <a:noFill/>
                <a:tableStyleId>{BE26FE90-D392-4D9E-95B8-A0921E08D281}</a:tableStyleId>
              </a:tblPr>
              <a:tblGrid>
                <a:gridCol w="12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38761D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Probability</a:t>
                      </a:r>
                      <a:endParaRPr sz="1600" b="1">
                        <a:solidFill>
                          <a:srgbClr val="38761D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Chance of displaying 4-leaf clover</a:t>
                      </a:r>
                      <a:endParaRPr sz="1600" b="1">
                        <a:solidFill>
                          <a:srgbClr val="38761D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38761D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Chance of displaying </a:t>
                      </a:r>
                      <a:br>
                        <a:rPr lang="en" sz="1600" b="1" dirty="0">
                          <a:solidFill>
                            <a:srgbClr val="38761D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600" b="1" dirty="0">
                          <a:solidFill>
                            <a:srgbClr val="38761D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3-leaf clover</a:t>
                      </a:r>
                      <a:endParaRPr sz="1600" b="1" dirty="0">
                        <a:solidFill>
                          <a:srgbClr val="38761D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80%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 out of 5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out of 5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75%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out of 4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out of 4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50%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out of 2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out of 2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33%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out of 3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 out of 3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25%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out of 4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out of 4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20%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out of 5 times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 out of 5 times</a:t>
                      </a:r>
                      <a:endParaRPr sz="16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3b7682ac2_0_39"/>
          <p:cNvSpPr txBox="1">
            <a:spLocks noGrp="1"/>
          </p:cNvSpPr>
          <p:nvPr>
            <p:ph type="title"/>
          </p:nvPr>
        </p:nvSpPr>
        <p:spPr>
          <a:xfrm>
            <a:off x="311700" y="26518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87" name="Google Shape;187;g3a3b7682ac2_0_39"/>
          <p:cNvSpPr txBox="1">
            <a:spLocks noGrp="1"/>
          </p:cNvSpPr>
          <p:nvPr>
            <p:ph type="body" idx="1"/>
          </p:nvPr>
        </p:nvSpPr>
        <p:spPr>
          <a:xfrm>
            <a:off x="311700" y="888575"/>
            <a:ext cx="75069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code will generate a random number to use with the probability.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Generate a number between 0 and 99.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Compare the random number to the probability to get a Boolean value.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The higher the probability, the easier it is to win.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 function for this task, which returns True or False.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St. Patrick’s Day</a:t>
            </a:r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St. Patrick’s Day is </a:t>
            </a:r>
            <a:r>
              <a:rPr lang="en" b="1" dirty="0">
                <a:solidFill>
                  <a:srgbClr val="38761D"/>
                </a:solidFill>
              </a:rPr>
              <a:t>March 17</a:t>
            </a:r>
            <a:r>
              <a:rPr lang="en" dirty="0"/>
              <a:t>, and it is known for its lucky 4-leaf clovers.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b="1" dirty="0">
                <a:solidFill>
                  <a:srgbClr val="38761D"/>
                </a:solidFill>
              </a:rPr>
              <a:t>Do you have the luck of the Irish?</a:t>
            </a:r>
            <a:endParaRPr b="1" dirty="0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Grab your CodeX device…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Let’s write some code …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 sz="2400" dirty="0">
                <a:solidFill>
                  <a:srgbClr val="38761D"/>
                </a:solidFill>
              </a:rPr>
              <a:t>and play a lucky charms game of chance!</a:t>
            </a:r>
            <a:endParaRPr sz="2400" dirty="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074da9e91_0_78"/>
          <p:cNvSpPr txBox="1">
            <a:spLocks noGrp="1"/>
          </p:cNvSpPr>
          <p:nvPr>
            <p:ph type="title"/>
          </p:nvPr>
        </p:nvSpPr>
        <p:spPr>
          <a:xfrm>
            <a:off x="311700" y="26518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93" name="Google Shape;193;g3c074da9e91_0_78"/>
          <p:cNvSpPr txBox="1">
            <a:spLocks noGrp="1"/>
          </p:cNvSpPr>
          <p:nvPr>
            <p:ph type="body" idx="1"/>
          </p:nvPr>
        </p:nvSpPr>
        <p:spPr>
          <a:xfrm>
            <a:off x="311700" y="888574"/>
            <a:ext cx="7428000" cy="3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Define the function.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two parameters: num and prob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b="1">
                <a:solidFill>
                  <a:srgbClr val="38761D"/>
                </a:solidFill>
              </a:rPr>
              <a:t>num</a:t>
            </a:r>
            <a:r>
              <a:rPr lang="en"/>
              <a:t> is the random number generated (0-99)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b="1">
                <a:solidFill>
                  <a:srgbClr val="38761D"/>
                </a:solidFill>
              </a:rPr>
              <a:t>prob</a:t>
            </a:r>
            <a:r>
              <a:rPr lang="en"/>
              <a:t> is the probability you choose for selecting a 3-leaf or 4-leaf clover</a:t>
            </a:r>
            <a:endParaRPr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The </a:t>
            </a:r>
            <a:r>
              <a:rPr lang="en" b="1">
                <a:solidFill>
                  <a:srgbClr val="38761D"/>
                </a:solidFill>
              </a:rPr>
              <a:t>prob</a:t>
            </a:r>
            <a:r>
              <a:rPr lang="en"/>
              <a:t> will be an integer, not a percent!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3b7682ac2_0_46"/>
          <p:cNvSpPr txBox="1">
            <a:spLocks noGrp="1"/>
          </p:cNvSpPr>
          <p:nvPr>
            <p:ph type="title"/>
          </p:nvPr>
        </p:nvSpPr>
        <p:spPr>
          <a:xfrm>
            <a:off x="311700" y="26518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99" name="Google Shape;199;g3a3b7682ac2_0_46"/>
          <p:cNvSpPr txBox="1">
            <a:spLocks noGrp="1"/>
          </p:cNvSpPr>
          <p:nvPr>
            <p:ph type="body" idx="1"/>
          </p:nvPr>
        </p:nvSpPr>
        <p:spPr>
          <a:xfrm>
            <a:off x="311700" y="888578"/>
            <a:ext cx="7428000" cy="20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Your code could look like this:</a:t>
            </a:r>
            <a:endParaRPr sz="2400"/>
          </a:p>
        </p:txBody>
      </p:sp>
      <p:pic>
        <p:nvPicPr>
          <p:cNvPr id="200" name="Google Shape;200;g3a3b7682ac2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700" y="1531150"/>
            <a:ext cx="5704025" cy="21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074da9e91_0_84"/>
          <p:cNvSpPr txBox="1">
            <a:spLocks noGrp="1"/>
          </p:cNvSpPr>
          <p:nvPr>
            <p:ph type="title"/>
          </p:nvPr>
        </p:nvSpPr>
        <p:spPr>
          <a:xfrm>
            <a:off x="311700" y="2921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206" name="Google Shape;206;g3c074da9e91_0_84"/>
          <p:cNvSpPr txBox="1">
            <a:spLocks noGrp="1"/>
          </p:cNvSpPr>
          <p:nvPr>
            <p:ph type="body" idx="1"/>
          </p:nvPr>
        </p:nvSpPr>
        <p:spPr>
          <a:xfrm>
            <a:off x="311700" y="840025"/>
            <a:ext cx="79455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Test your code by calling it in the main program: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Remember: the higher the probability, the easier it is to win. A low probability makes it harder to win.</a:t>
            </a:r>
            <a:endParaRPr sz="2400"/>
          </a:p>
        </p:txBody>
      </p:sp>
      <p:pic>
        <p:nvPicPr>
          <p:cNvPr id="207" name="Google Shape;207;g3c074da9e91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25" y="2516431"/>
            <a:ext cx="6048575" cy="208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g3c074da9e91_0_84"/>
          <p:cNvCxnSpPr/>
          <p:nvPr/>
        </p:nvCxnSpPr>
        <p:spPr>
          <a:xfrm>
            <a:off x="4519550" y="2088150"/>
            <a:ext cx="1926000" cy="181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c074da9e91_0_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214" name="Google Shape;214;g3c074da9e91_0_98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268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your code.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should see “True” or “False” displayed on the screen every time you press BTN-A.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3b7682ac2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220" name="Google Shape;220;g3a3b7682ac2_0_8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Use the Boolean </a:t>
            </a:r>
            <a:r>
              <a:rPr lang="en" sz="2400" b="1">
                <a:solidFill>
                  <a:srgbClr val="38761D"/>
                </a:solidFill>
              </a:rPr>
              <a:t>choice</a:t>
            </a:r>
            <a:r>
              <a:rPr lang="en" sz="2400"/>
              <a:t> to display a clover.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</a:t>
            </a:r>
            <a:r>
              <a:rPr lang="en" sz="2400" b="1">
                <a:solidFill>
                  <a:srgbClr val="38761D"/>
                </a:solidFill>
              </a:rPr>
              <a:t>choice</a:t>
            </a:r>
            <a:r>
              <a:rPr lang="en" sz="2400"/>
              <a:t> is True, display the 4-leaf clover.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Else, display the 3-leaf clover.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Define a function for this, with one parameter (</a:t>
            </a:r>
            <a:r>
              <a:rPr lang="en" sz="2400" b="1">
                <a:solidFill>
                  <a:srgbClr val="38761D"/>
                </a:solidFill>
              </a:rPr>
              <a:t>choice</a:t>
            </a:r>
            <a:r>
              <a:rPr lang="en" sz="2400"/>
              <a:t>)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adae41434_0_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226" name="Google Shape;226;g3badae41434_0_14"/>
          <p:cNvSpPr txBox="1">
            <a:spLocks noGrp="1"/>
          </p:cNvSpPr>
          <p:nvPr>
            <p:ph type="body" idx="1"/>
          </p:nvPr>
        </p:nvSpPr>
        <p:spPr>
          <a:xfrm>
            <a:off x="311700" y="971150"/>
            <a:ext cx="74280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Your code could look like this:</a:t>
            </a:r>
            <a:endParaRPr sz="2400"/>
          </a:p>
        </p:txBody>
      </p:sp>
      <p:pic>
        <p:nvPicPr>
          <p:cNvPr id="227" name="Google Shape;227;g3badae41434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650" y="1602806"/>
            <a:ext cx="4644250" cy="17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c074da9e91_0_104"/>
          <p:cNvSpPr txBox="1">
            <a:spLocks noGrp="1"/>
          </p:cNvSpPr>
          <p:nvPr>
            <p:ph type="title"/>
          </p:nvPr>
        </p:nvSpPr>
        <p:spPr>
          <a:xfrm>
            <a:off x="311700" y="2921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233" name="Google Shape;233;g3c074da9e91_0_104"/>
          <p:cNvSpPr txBox="1">
            <a:spLocks noGrp="1"/>
          </p:cNvSpPr>
          <p:nvPr>
            <p:ph type="body" idx="1"/>
          </p:nvPr>
        </p:nvSpPr>
        <p:spPr>
          <a:xfrm>
            <a:off x="311700" y="840025"/>
            <a:ext cx="81138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Call the function in the main program:</a:t>
            </a:r>
            <a:endParaRPr sz="2400"/>
          </a:p>
        </p:txBody>
      </p:sp>
      <p:pic>
        <p:nvPicPr>
          <p:cNvPr id="234" name="Google Shape;234;g3c074da9e91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650" y="1663025"/>
            <a:ext cx="5930400" cy="20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c074da9e91_0_104"/>
          <p:cNvSpPr/>
          <p:nvPr/>
        </p:nvSpPr>
        <p:spPr>
          <a:xfrm>
            <a:off x="1088050" y="3345075"/>
            <a:ext cx="5098500" cy="368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074da9e91_0_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241" name="Google Shape;241;g3c074da9e91_0_112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268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your code.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should see a clover appear each time you press BTN-A.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wait…!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There is a bug!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3b7682ac2_0_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5</a:t>
            </a:r>
            <a:endParaRPr/>
          </a:p>
        </p:txBody>
      </p:sp>
      <p:sp>
        <p:nvSpPr>
          <p:cNvPr id="247" name="Google Shape;247;g3a3b7682ac2_0_14"/>
          <p:cNvSpPr txBox="1">
            <a:spLocks noGrp="1"/>
          </p:cNvSpPr>
          <p:nvPr>
            <p:ph type="body" idx="1"/>
          </p:nvPr>
        </p:nvSpPr>
        <p:spPr>
          <a:xfrm>
            <a:off x="311700" y="1025100"/>
            <a:ext cx="7817100" cy="3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The clovers just display on top of each other.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Clear the screen before each new clover is displayed.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</p:txBody>
      </p:sp>
      <p:pic>
        <p:nvPicPr>
          <p:cNvPr id="248" name="Google Shape;248;g3a3b7682ac2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32" y="2011500"/>
            <a:ext cx="6462850" cy="24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a3b7682ac2_0_14"/>
          <p:cNvSpPr/>
          <p:nvPr/>
        </p:nvSpPr>
        <p:spPr>
          <a:xfrm>
            <a:off x="674400" y="3057325"/>
            <a:ext cx="4927800" cy="33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c074da9e91_0_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5</a:t>
            </a:r>
            <a:endParaRPr/>
          </a:p>
        </p:txBody>
      </p:sp>
      <p:sp>
        <p:nvSpPr>
          <p:cNvPr id="255" name="Google Shape;255;g3c074da9e91_0_119"/>
          <p:cNvSpPr txBox="1">
            <a:spLocks noGrp="1"/>
          </p:cNvSpPr>
          <p:nvPr>
            <p:ph type="body" idx="1"/>
          </p:nvPr>
        </p:nvSpPr>
        <p:spPr>
          <a:xfrm>
            <a:off x="311700" y="1025100"/>
            <a:ext cx="7817100" cy="3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Test your code again.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Change the probability a few times and see what happens.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</p:txBody>
      </p:sp>
      <p:pic>
        <p:nvPicPr>
          <p:cNvPr id="256" name="Google Shape;256;g3c074da9e91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926" y="2406738"/>
            <a:ext cx="5887325" cy="22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c074da9e91_0_119"/>
          <p:cNvSpPr/>
          <p:nvPr/>
        </p:nvSpPr>
        <p:spPr>
          <a:xfrm>
            <a:off x="6393400" y="3983525"/>
            <a:ext cx="359700" cy="33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 will use CodeSpace for this project.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</a:t>
            </a:r>
            <a:r>
              <a:rPr lang="en" sz="2400" u="sng">
                <a:solidFill>
                  <a:srgbClr val="38761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make.firialabs.com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(use your account)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the Sandbox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solidFill>
                  <a:srgbClr val="38761D"/>
                </a:solidFill>
              </a:rPr>
              <a:t>Icon on the right side bar, near the bottom</a:t>
            </a:r>
            <a:r>
              <a:rPr lang="en" sz="2400"/>
              <a:t> </a:t>
            </a:r>
            <a:endParaRPr/>
          </a:p>
        </p:txBody>
      </p:sp>
      <p:pic>
        <p:nvPicPr>
          <p:cNvPr id="82" name="Google Shape;8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6125" y="3611475"/>
            <a:ext cx="694646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865bafc212_0_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6</a:t>
            </a:r>
            <a:endParaRPr/>
          </a:p>
        </p:txBody>
      </p:sp>
      <p:sp>
        <p:nvSpPr>
          <p:cNvPr id="263" name="Google Shape;263;g3865bafc212_0_27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Make the pixels flash when you get a 4-leaf clover!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Define a function for this.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make the pixels flash any way you want, and for as long as you want.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example of the function is on the next slide.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c074da9e91_0_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6</a:t>
            </a:r>
            <a:endParaRPr/>
          </a:p>
        </p:txBody>
      </p:sp>
      <p:sp>
        <p:nvSpPr>
          <p:cNvPr id="269" name="Google Shape;269;g3c074da9e91_0_126"/>
          <p:cNvSpPr txBox="1">
            <a:spLocks noGrp="1"/>
          </p:cNvSpPr>
          <p:nvPr>
            <p:ph type="body" idx="1"/>
          </p:nvPr>
        </p:nvSpPr>
        <p:spPr>
          <a:xfrm>
            <a:off x="311700" y="1007125"/>
            <a:ext cx="74280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Your code could look similar to this:</a:t>
            </a:r>
            <a:endParaRPr sz="2400"/>
          </a:p>
        </p:txBody>
      </p:sp>
      <p:pic>
        <p:nvPicPr>
          <p:cNvPr id="270" name="Google Shape;270;g3c074da9e91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30" y="1562638"/>
            <a:ext cx="5072450" cy="20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c074da9e91_0_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6</a:t>
            </a:r>
            <a:endParaRPr/>
          </a:p>
        </p:txBody>
      </p:sp>
      <p:sp>
        <p:nvSpPr>
          <p:cNvPr id="276" name="Google Shape;276;g3c074da9e91_0_132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80151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Call the function in the main program when </a:t>
            </a:r>
            <a:r>
              <a:rPr lang="en" sz="2400" b="1">
                <a:solidFill>
                  <a:srgbClr val="38761D"/>
                </a:solidFill>
              </a:rPr>
              <a:t>choice</a:t>
            </a:r>
            <a:r>
              <a:rPr lang="en" sz="2400"/>
              <a:t> is True.</a:t>
            </a:r>
            <a:endParaRPr sz="2400"/>
          </a:p>
        </p:txBody>
      </p:sp>
      <p:pic>
        <p:nvPicPr>
          <p:cNvPr id="277" name="Google Shape;277;g3c074da9e91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600" y="1618675"/>
            <a:ext cx="5956950" cy="29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c074da9e91_0_132"/>
          <p:cNvSpPr/>
          <p:nvPr/>
        </p:nvSpPr>
        <p:spPr>
          <a:xfrm>
            <a:off x="942250" y="3876025"/>
            <a:ext cx="5835600" cy="728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074da9e91_0_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6</a:t>
            </a:r>
            <a:endParaRPr/>
          </a:p>
        </p:txBody>
      </p:sp>
      <p:sp>
        <p:nvSpPr>
          <p:cNvPr id="284" name="Google Shape;284;g3c074da9e91_0_139"/>
          <p:cNvSpPr txBox="1">
            <a:spLocks noGrp="1"/>
          </p:cNvSpPr>
          <p:nvPr>
            <p:ph type="body" idx="1"/>
          </p:nvPr>
        </p:nvSpPr>
        <p:spPr>
          <a:xfrm>
            <a:off x="311700" y="1025100"/>
            <a:ext cx="7817100" cy="3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Test your code again.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Change the probability to the amount you want for your game.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pixels should flash each time the 4-leaf clover appears.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7</a:t>
            </a:r>
            <a:endParaRPr/>
          </a:p>
        </p:txBody>
      </p:sp>
      <p:sp>
        <p:nvSpPr>
          <p:cNvPr id="290" name="Google Shape;290;p12"/>
          <p:cNvSpPr txBox="1">
            <a:spLocks noGrp="1"/>
          </p:cNvSpPr>
          <p:nvPr>
            <p:ph type="body" idx="1"/>
          </p:nvPr>
        </p:nvSpPr>
        <p:spPr>
          <a:xfrm>
            <a:off x="311700" y="1006475"/>
            <a:ext cx="7428000" cy="3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Add a counter to tell you how many tries it took to get a 4-leaf clover.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Initialize the </a:t>
            </a:r>
            <a:r>
              <a:rPr lang="en" sz="2550" b="1">
                <a:solidFill>
                  <a:srgbClr val="38761D"/>
                </a:solidFill>
              </a:rPr>
              <a:t>count</a:t>
            </a:r>
            <a:r>
              <a:rPr lang="en" sz="2550"/>
              <a:t> variable to 0.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Every time BTN-A is pressed, increment </a:t>
            </a:r>
            <a:r>
              <a:rPr lang="en" sz="2550" b="1">
                <a:solidFill>
                  <a:srgbClr val="38761D"/>
                </a:solidFill>
              </a:rPr>
              <a:t>count</a:t>
            </a:r>
            <a:r>
              <a:rPr lang="en" sz="2550"/>
              <a:t>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Display </a:t>
            </a:r>
            <a:r>
              <a:rPr lang="en" sz="2550" b="1">
                <a:solidFill>
                  <a:srgbClr val="38761D"/>
                </a:solidFill>
              </a:rPr>
              <a:t>count</a:t>
            </a:r>
            <a:r>
              <a:rPr lang="en" sz="2550"/>
              <a:t> when a 4-leaf clover is displayed.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Then reset </a:t>
            </a:r>
            <a:r>
              <a:rPr lang="en" sz="2550" b="1">
                <a:solidFill>
                  <a:srgbClr val="38761D"/>
                </a:solidFill>
              </a:rPr>
              <a:t>count</a:t>
            </a:r>
            <a:r>
              <a:rPr lang="en" sz="2550"/>
              <a:t> to 0.</a:t>
            </a:r>
            <a:endParaRPr sz="255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c074da9e91_0_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7</a:t>
            </a:r>
            <a:endParaRPr/>
          </a:p>
        </p:txBody>
      </p:sp>
      <p:sp>
        <p:nvSpPr>
          <p:cNvPr id="296" name="Google Shape;296;g3c074da9e91_0_146"/>
          <p:cNvSpPr txBox="1">
            <a:spLocks noGrp="1"/>
          </p:cNvSpPr>
          <p:nvPr>
            <p:ph type="body" idx="1"/>
          </p:nvPr>
        </p:nvSpPr>
        <p:spPr>
          <a:xfrm>
            <a:off x="311700" y="1006475"/>
            <a:ext cx="1702500" cy="3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This code is in the Main Program.</a:t>
            </a:r>
            <a:endParaRPr sz="25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/>
          </a:p>
        </p:txBody>
      </p:sp>
      <p:pic>
        <p:nvPicPr>
          <p:cNvPr id="297" name="Google Shape;297;g3c074da9e91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225" y="1068426"/>
            <a:ext cx="6067325" cy="35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c074da9e91_0_146"/>
          <p:cNvSpPr/>
          <p:nvPr/>
        </p:nvSpPr>
        <p:spPr>
          <a:xfrm>
            <a:off x="1969275" y="3300125"/>
            <a:ext cx="6067200" cy="1357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3c074da9e91_0_146"/>
          <p:cNvSpPr/>
          <p:nvPr/>
        </p:nvSpPr>
        <p:spPr>
          <a:xfrm>
            <a:off x="1914850" y="1321375"/>
            <a:ext cx="2527200" cy="252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3c074da9e91_0_146"/>
          <p:cNvSpPr/>
          <p:nvPr/>
        </p:nvSpPr>
        <p:spPr>
          <a:xfrm>
            <a:off x="1914850" y="2310750"/>
            <a:ext cx="3525300" cy="252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c074da9e91_0_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7</a:t>
            </a:r>
            <a:endParaRPr/>
          </a:p>
        </p:txBody>
      </p:sp>
      <p:sp>
        <p:nvSpPr>
          <p:cNvPr id="306" name="Google Shape;306;g3c074da9e91_0_155"/>
          <p:cNvSpPr txBox="1">
            <a:spLocks noGrp="1"/>
          </p:cNvSpPr>
          <p:nvPr>
            <p:ph type="body" idx="1"/>
          </p:nvPr>
        </p:nvSpPr>
        <p:spPr>
          <a:xfrm>
            <a:off x="311700" y="1025100"/>
            <a:ext cx="7817100" cy="3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Test your code again.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number of “spins” is displayed and the pixels flash each time the 4-leaf clover appears.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adjust the probability to make the game easier or harder.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badae41434_0_138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Lucky Charms Project</a:t>
            </a:r>
            <a:endParaRPr/>
          </a:p>
        </p:txBody>
      </p:sp>
      <p:sp>
        <p:nvSpPr>
          <p:cNvPr id="312" name="Google Shape;312;g3badae41434_0_138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Part 3 – adding clovers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badae41434_0_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318" name="Google Shape;318;g3badae41434_0_34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428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The basic game is complete, but it only has one clover at a time.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Make the game more challenging by adding more clovers!</a:t>
            </a:r>
            <a:endParaRPr sz="255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c074da9e91_0_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324" name="Google Shape;324;g3c074da9e91_0_160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428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First, add parameters to the clover functions.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</a:t>
            </a:r>
            <a:r>
              <a:rPr lang="en" sz="2400" b="1">
                <a:solidFill>
                  <a:srgbClr val="38761D"/>
                </a:solidFill>
              </a:rPr>
              <a:t>x</a:t>
            </a:r>
            <a:r>
              <a:rPr lang="en" sz="2400"/>
              <a:t> and </a:t>
            </a:r>
            <a:r>
              <a:rPr lang="en" sz="2400" b="1">
                <a:solidFill>
                  <a:srgbClr val="38761D"/>
                </a:solidFill>
              </a:rPr>
              <a:t>y</a:t>
            </a:r>
            <a:r>
              <a:rPr lang="en" sz="2400"/>
              <a:t> for the clover location.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the parameters in the function.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For each x location, add </a:t>
            </a:r>
            <a:r>
              <a:rPr lang="en" b="1">
                <a:solidFill>
                  <a:srgbClr val="38761D"/>
                </a:solidFill>
              </a:rPr>
              <a:t>x+</a:t>
            </a:r>
            <a:endParaRPr b="1">
              <a:solidFill>
                <a:srgbClr val="38761D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For each y location, add </a:t>
            </a:r>
            <a:r>
              <a:rPr lang="en" b="1">
                <a:solidFill>
                  <a:srgbClr val="38761D"/>
                </a:solidFill>
              </a:rPr>
              <a:t>y+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the text editor: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file: </a:t>
            </a:r>
            <a:r>
              <a:rPr lang="en" sz="2400" b="1" i="1"/>
              <a:t>LuckyCharms</a:t>
            </a:r>
            <a:endParaRPr sz="2400" b="1" i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 the codex library, sleep and randrange</a:t>
            </a:r>
            <a:endParaRPr sz="2400"/>
          </a:p>
        </p:txBody>
      </p:sp>
      <p:pic>
        <p:nvPicPr>
          <p:cNvPr id="89" name="Google Shape;8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150" y="2977254"/>
            <a:ext cx="4622225" cy="14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c074da9e91_0_165"/>
          <p:cNvSpPr txBox="1">
            <a:spLocks noGrp="1"/>
          </p:cNvSpPr>
          <p:nvPr>
            <p:ph type="title"/>
          </p:nvPr>
        </p:nvSpPr>
        <p:spPr>
          <a:xfrm>
            <a:off x="311700" y="22022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330" name="Google Shape;330;g3c074da9e91_0_165"/>
          <p:cNvSpPr txBox="1">
            <a:spLocks noGrp="1"/>
          </p:cNvSpPr>
          <p:nvPr>
            <p:ph type="body" idx="1"/>
          </p:nvPr>
        </p:nvSpPr>
        <p:spPr>
          <a:xfrm>
            <a:off x="311700" y="692397"/>
            <a:ext cx="74280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Your code should look like this: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/>
          </a:p>
        </p:txBody>
      </p:sp>
      <p:pic>
        <p:nvPicPr>
          <p:cNvPr id="331" name="Google Shape;331;g3c074da9e91_0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00" y="1230275"/>
            <a:ext cx="6712525" cy="34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c074da9e91_0_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337" name="Google Shape;337;g3c074da9e91_0_171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428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Use arguments in the </a:t>
            </a:r>
            <a:r>
              <a:rPr lang="en" sz="2550" b="1"/>
              <a:t>display_choice()</a:t>
            </a:r>
            <a:r>
              <a:rPr lang="en" sz="2550"/>
              <a:t> function.</a:t>
            </a:r>
            <a:endParaRPr sz="25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/>
          </a:p>
        </p:txBody>
      </p:sp>
      <p:pic>
        <p:nvPicPr>
          <p:cNvPr id="338" name="Google Shape;338;g3c074da9e91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588" y="1788158"/>
            <a:ext cx="6108225" cy="19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c074da9e91_0_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344" name="Google Shape;344;g3c074da9e91_0_176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428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Use the arguments </a:t>
            </a:r>
            <a:r>
              <a:rPr lang="en" sz="2550" b="1"/>
              <a:t>0, 0</a:t>
            </a:r>
            <a:r>
              <a:rPr lang="en" sz="2550"/>
              <a:t> when calling the function in the main program.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The clovers are in the same location!</a:t>
            </a:r>
            <a:endParaRPr sz="2550"/>
          </a:p>
        </p:txBody>
      </p:sp>
      <p:pic>
        <p:nvPicPr>
          <p:cNvPr id="345" name="Google Shape;345;g3c074da9e91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929" y="2571754"/>
            <a:ext cx="5465005" cy="20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3c074da9e91_0_176"/>
          <p:cNvSpPr/>
          <p:nvPr/>
        </p:nvSpPr>
        <p:spPr>
          <a:xfrm>
            <a:off x="1189232" y="3967507"/>
            <a:ext cx="5101500" cy="370800"/>
          </a:xfrm>
          <a:prstGeom prst="roundRect">
            <a:avLst>
              <a:gd name="adj" fmla="val 16667"/>
            </a:avLst>
          </a:prstGeom>
          <a:noFill/>
          <a:ln w="368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875" tIns="117875" rIns="117875" bIns="117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badae41434_0_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352" name="Google Shape;352;g3badae41434_0_45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Now make more clovers by changing the arguments, which changes the location.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some math to think about the location.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a clover to the right of the first one, you only need to adjust the </a:t>
            </a:r>
            <a:r>
              <a:rPr lang="en" sz="2400" b="1">
                <a:solidFill>
                  <a:srgbClr val="38761D"/>
                </a:solidFill>
              </a:rPr>
              <a:t>x</a:t>
            </a:r>
            <a:r>
              <a:rPr lang="en" sz="2400"/>
              <a:t> variable.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About 110 pixels is a good place to start.</a:t>
            </a: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c074da9e91_0_184"/>
          <p:cNvSpPr txBox="1">
            <a:spLocks noGrp="1"/>
          </p:cNvSpPr>
          <p:nvPr>
            <p:ph type="title"/>
          </p:nvPr>
        </p:nvSpPr>
        <p:spPr>
          <a:xfrm>
            <a:off x="311700" y="31153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358" name="Google Shape;358;g3c074da9e91_0_184"/>
          <p:cNvSpPr txBox="1">
            <a:spLocks noGrp="1"/>
          </p:cNvSpPr>
          <p:nvPr>
            <p:ph type="body" idx="1"/>
          </p:nvPr>
        </p:nvSpPr>
        <p:spPr>
          <a:xfrm>
            <a:off x="311700" y="877200"/>
            <a:ext cx="7993200" cy="3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Generate another random number.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a second choice.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Call </a:t>
            </a:r>
            <a:r>
              <a:rPr lang="en" sz="2400" b="1"/>
              <a:t>display_choice()</a:t>
            </a:r>
            <a:r>
              <a:rPr lang="en" sz="2400"/>
              <a:t> again, with a different value for </a:t>
            </a:r>
            <a:r>
              <a:rPr lang="en" sz="2400" b="1">
                <a:solidFill>
                  <a:srgbClr val="38761D"/>
                </a:solidFill>
              </a:rPr>
              <a:t>x</a:t>
            </a:r>
            <a:r>
              <a:rPr lang="en" sz="2400"/>
              <a:t>.</a:t>
            </a:r>
            <a:endParaRPr sz="2400"/>
          </a:p>
        </p:txBody>
      </p:sp>
      <p:pic>
        <p:nvPicPr>
          <p:cNvPr id="359" name="Google Shape;359;g3c074da9e91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075" y="2324925"/>
            <a:ext cx="4229050" cy="25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3c074da9e91_0_184"/>
          <p:cNvSpPr/>
          <p:nvPr/>
        </p:nvSpPr>
        <p:spPr>
          <a:xfrm>
            <a:off x="1411175" y="3232350"/>
            <a:ext cx="4271700" cy="172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badae41434_0_56"/>
          <p:cNvSpPr txBox="1">
            <a:spLocks noGrp="1"/>
          </p:cNvSpPr>
          <p:nvPr>
            <p:ph type="title"/>
          </p:nvPr>
        </p:nvSpPr>
        <p:spPr>
          <a:xfrm>
            <a:off x="311700" y="2921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366" name="Google Shape;366;g3badae41434_0_56"/>
          <p:cNvSpPr txBox="1">
            <a:spLocks noGrp="1"/>
          </p:cNvSpPr>
          <p:nvPr>
            <p:ph type="body" idx="1"/>
          </p:nvPr>
        </p:nvSpPr>
        <p:spPr>
          <a:xfrm>
            <a:off x="311700" y="836259"/>
            <a:ext cx="7428000" cy="3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To win, you must have two 4-leaf clovers.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Modify the condition for winning.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Test your code!</a:t>
            </a:r>
            <a:endParaRPr sz="2550"/>
          </a:p>
        </p:txBody>
      </p:sp>
      <p:pic>
        <p:nvPicPr>
          <p:cNvPr id="367" name="Google Shape;367;g3badae41434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00" y="2404900"/>
            <a:ext cx="7558975" cy="15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badae41434_0_56"/>
          <p:cNvSpPr/>
          <p:nvPr/>
        </p:nvSpPr>
        <p:spPr>
          <a:xfrm>
            <a:off x="233800" y="2364925"/>
            <a:ext cx="4882800" cy="35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badae41434_0_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10</a:t>
            </a:r>
            <a:endParaRPr/>
          </a:p>
        </p:txBody>
      </p:sp>
      <p:sp>
        <p:nvSpPr>
          <p:cNvPr id="374" name="Google Shape;374;g3badae41434_0_84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428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Two clovers are great, so how about three!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Repeat the process a third time.</a:t>
            </a:r>
            <a:endParaRPr sz="2550"/>
          </a:p>
          <a:p>
            <a:pPr marL="914400" lvl="1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○"/>
            </a:pPr>
            <a:r>
              <a:rPr lang="en" sz="2550"/>
              <a:t>Generate another random number</a:t>
            </a:r>
            <a:endParaRPr sz="2550"/>
          </a:p>
          <a:p>
            <a:pPr marL="914400" lvl="1" indent="-3905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50"/>
              <a:buChar char="○"/>
            </a:pPr>
            <a:r>
              <a:rPr lang="en" sz="2550">
                <a:solidFill>
                  <a:srgbClr val="434343"/>
                </a:solidFill>
              </a:rPr>
              <a:t>Get a third choice.</a:t>
            </a:r>
            <a:endParaRPr sz="2550">
              <a:solidFill>
                <a:srgbClr val="434343"/>
              </a:solidFill>
            </a:endParaRPr>
          </a:p>
          <a:p>
            <a:pPr marL="914400" lvl="1" indent="-3905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50"/>
              <a:buChar char="○"/>
            </a:pPr>
            <a:r>
              <a:rPr lang="en" sz="2550">
                <a:solidFill>
                  <a:srgbClr val="434343"/>
                </a:solidFill>
              </a:rPr>
              <a:t>Call </a:t>
            </a:r>
            <a:r>
              <a:rPr lang="en" sz="2550" b="1">
                <a:solidFill>
                  <a:srgbClr val="434343"/>
                </a:solidFill>
              </a:rPr>
              <a:t>display_choice()</a:t>
            </a:r>
            <a:r>
              <a:rPr lang="en" sz="2550">
                <a:solidFill>
                  <a:srgbClr val="434343"/>
                </a:solidFill>
              </a:rPr>
              <a:t> again, with a different value for </a:t>
            </a:r>
            <a:r>
              <a:rPr lang="en" sz="2550" b="1">
                <a:solidFill>
                  <a:srgbClr val="38761D"/>
                </a:solidFill>
              </a:rPr>
              <a:t>x </a:t>
            </a:r>
            <a:r>
              <a:rPr lang="en" sz="2550">
                <a:solidFill>
                  <a:srgbClr val="000000"/>
                </a:solidFill>
              </a:rPr>
              <a:t>and for</a:t>
            </a:r>
            <a:r>
              <a:rPr lang="en" sz="2550" b="1">
                <a:solidFill>
                  <a:srgbClr val="38761D"/>
                </a:solidFill>
              </a:rPr>
              <a:t> y</a:t>
            </a:r>
            <a:r>
              <a:rPr lang="en" sz="2550">
                <a:solidFill>
                  <a:srgbClr val="434343"/>
                </a:solidFill>
              </a:rPr>
              <a:t>.</a:t>
            </a:r>
            <a:endParaRPr sz="2550">
              <a:solidFill>
                <a:srgbClr val="434343"/>
              </a:solidFill>
            </a:endParaRPr>
          </a:p>
          <a:p>
            <a:pPr marL="914400" lvl="1" indent="-3905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50"/>
              <a:buChar char="○"/>
            </a:pPr>
            <a:r>
              <a:rPr lang="en" sz="2550">
                <a:solidFill>
                  <a:srgbClr val="434343"/>
                </a:solidFill>
              </a:rPr>
              <a:t>You can start with x=55 and y=90</a:t>
            </a:r>
            <a:endParaRPr sz="255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badae41434_0_90"/>
          <p:cNvSpPr txBox="1">
            <a:spLocks noGrp="1"/>
          </p:cNvSpPr>
          <p:nvPr>
            <p:ph type="title"/>
          </p:nvPr>
        </p:nvSpPr>
        <p:spPr>
          <a:xfrm>
            <a:off x="239750" y="2472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10</a:t>
            </a:r>
            <a:endParaRPr/>
          </a:p>
        </p:txBody>
      </p:sp>
      <p:pic>
        <p:nvPicPr>
          <p:cNvPr id="380" name="Google Shape;380;g3badae41434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25" y="1715500"/>
            <a:ext cx="6428300" cy="29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3badae41434_0_90"/>
          <p:cNvSpPr txBox="1"/>
          <p:nvPr/>
        </p:nvSpPr>
        <p:spPr>
          <a:xfrm>
            <a:off x="332725" y="791300"/>
            <a:ext cx="76614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use the same probability for the clovers, or have a different probability for each one.</a:t>
            </a:r>
            <a:endParaRPr sz="2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c074da9e91_0_201"/>
          <p:cNvSpPr txBox="1">
            <a:spLocks noGrp="1"/>
          </p:cNvSpPr>
          <p:nvPr>
            <p:ph type="title"/>
          </p:nvPr>
        </p:nvSpPr>
        <p:spPr>
          <a:xfrm>
            <a:off x="311700" y="29215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10</a:t>
            </a:r>
            <a:endParaRPr/>
          </a:p>
        </p:txBody>
      </p:sp>
      <p:sp>
        <p:nvSpPr>
          <p:cNvPr id="387" name="Google Shape;387;g3c074da9e91_0_201"/>
          <p:cNvSpPr txBox="1">
            <a:spLocks noGrp="1"/>
          </p:cNvSpPr>
          <p:nvPr>
            <p:ph type="body" idx="1"/>
          </p:nvPr>
        </p:nvSpPr>
        <p:spPr>
          <a:xfrm>
            <a:off x="311700" y="836259"/>
            <a:ext cx="7428000" cy="3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To win you must have three 4-leaf clovers.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Modify the condition for winning.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Test your code!</a:t>
            </a:r>
            <a:endParaRPr sz="2550"/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Adjust any probability if needed.</a:t>
            </a:r>
            <a:endParaRPr sz="2550"/>
          </a:p>
        </p:txBody>
      </p:sp>
      <p:pic>
        <p:nvPicPr>
          <p:cNvPr id="388" name="Google Shape;388;g3c074da9e91_0_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050" y="2859487"/>
            <a:ext cx="7546675" cy="15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3c074da9e91_0_201"/>
          <p:cNvSpPr/>
          <p:nvPr/>
        </p:nvSpPr>
        <p:spPr>
          <a:xfrm>
            <a:off x="575500" y="2859487"/>
            <a:ext cx="6006900" cy="35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c074da9e91_0_209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Lucky Charms Project</a:t>
            </a:r>
            <a:endParaRPr/>
          </a:p>
        </p:txBody>
      </p:sp>
      <p:sp>
        <p:nvSpPr>
          <p:cNvPr id="395" name="Google Shape;395;g3c074da9e91_0_209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Part 4 – extras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074da9e91_0_16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Lucky Charms Project</a:t>
            </a:r>
            <a:endParaRPr/>
          </a:p>
        </p:txBody>
      </p:sp>
      <p:sp>
        <p:nvSpPr>
          <p:cNvPr id="95" name="Google Shape;95;g3c074da9e91_0_16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Part 1 – starter code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c074da9e91_0_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11</a:t>
            </a:r>
            <a:endParaRPr/>
          </a:p>
        </p:txBody>
      </p:sp>
      <p:sp>
        <p:nvSpPr>
          <p:cNvPr id="401" name="Google Shape;401;g3c074da9e91_0_214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511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Your lucky charms game is complete, but not very user friendly.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an introduction so the person playing the game knows what to do.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customize the introduction using your own creativity.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example of an introduction is on the next slide.</a:t>
            </a:r>
            <a:endParaRPr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c074da9e91_0_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11</a:t>
            </a:r>
            <a:endParaRPr/>
          </a:p>
        </p:txBody>
      </p:sp>
      <p:pic>
        <p:nvPicPr>
          <p:cNvPr id="407" name="Google Shape;407;g3c074da9e91_0_219"/>
          <p:cNvPicPr preferRelativeResize="0"/>
          <p:nvPr/>
        </p:nvPicPr>
        <p:blipFill rotWithShape="1">
          <a:blip r:embed="rId3">
            <a:alphaModFix/>
          </a:blip>
          <a:srcRect b="34391"/>
          <a:stretch/>
        </p:blipFill>
        <p:spPr>
          <a:xfrm>
            <a:off x="311700" y="1248275"/>
            <a:ext cx="7479025" cy="22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c074da9e91_0_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11</a:t>
            </a:r>
            <a:endParaRPr/>
          </a:p>
        </p:txBody>
      </p:sp>
      <p:sp>
        <p:nvSpPr>
          <p:cNvPr id="413" name="Google Shape;413;g3c074da9e91_0_225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736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forget to call the function in the main program.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your program.</a:t>
            </a:r>
            <a:endParaRPr sz="2400"/>
          </a:p>
        </p:txBody>
      </p:sp>
      <p:pic>
        <p:nvPicPr>
          <p:cNvPr id="414" name="Google Shape;414;g3c074da9e91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75" y="2030430"/>
            <a:ext cx="5190400" cy="16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c074da9e91_0_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12</a:t>
            </a:r>
            <a:endParaRPr/>
          </a:p>
        </p:txBody>
      </p:sp>
      <p:sp>
        <p:nvSpPr>
          <p:cNvPr id="420" name="Google Shape;420;g3c074da9e91_0_231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511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An ending would be nice as well.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program can keep track of the lowest number of spins needed to “win” and display it as part of the ending.</a:t>
            </a:r>
            <a:endParaRPr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c074da9e91_0_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12</a:t>
            </a:r>
            <a:endParaRPr/>
          </a:p>
        </p:txBody>
      </p:sp>
      <p:sp>
        <p:nvSpPr>
          <p:cNvPr id="426" name="Google Shape;426;g3c074da9e91_0_236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511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First, write code to keep track of the lowest number of spins.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Define a </a:t>
            </a:r>
            <a:r>
              <a:rPr lang="en" sz="2400" b="1">
                <a:solidFill>
                  <a:srgbClr val="38761D"/>
                </a:solidFill>
              </a:rPr>
              <a:t>lowest</a:t>
            </a:r>
            <a:r>
              <a:rPr lang="en" sz="2400"/>
              <a:t> variable.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Assign it a ridiculously high number.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27" name="Google Shape;427;g3c074da9e91_0_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275" y="2833354"/>
            <a:ext cx="4817625" cy="18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3c074da9e91_0_236"/>
          <p:cNvSpPr/>
          <p:nvPr/>
        </p:nvSpPr>
        <p:spPr>
          <a:xfrm>
            <a:off x="746350" y="3443975"/>
            <a:ext cx="2526900" cy="29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c074da9e91_0_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12</a:t>
            </a:r>
            <a:endParaRPr/>
          </a:p>
        </p:txBody>
      </p:sp>
      <p:sp>
        <p:nvSpPr>
          <p:cNvPr id="434" name="Google Shape;434;g3c074da9e91_0_241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511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another if statement to compare the current </a:t>
            </a:r>
            <a:r>
              <a:rPr lang="en" sz="2400" b="1">
                <a:solidFill>
                  <a:srgbClr val="38761D"/>
                </a:solidFill>
              </a:rPr>
              <a:t>count</a:t>
            </a:r>
            <a:r>
              <a:rPr lang="en" sz="2400"/>
              <a:t> with the </a:t>
            </a:r>
            <a:r>
              <a:rPr lang="en" sz="2400" b="1">
                <a:solidFill>
                  <a:srgbClr val="38761D"/>
                </a:solidFill>
              </a:rPr>
              <a:t>lowest</a:t>
            </a:r>
            <a:r>
              <a:rPr lang="en" sz="2400"/>
              <a:t> variable.</a:t>
            </a:r>
            <a:endParaRPr sz="2400"/>
          </a:p>
        </p:txBody>
      </p:sp>
      <p:pic>
        <p:nvPicPr>
          <p:cNvPr id="435" name="Google Shape;435;g3c074da9e91_0_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00" y="2009704"/>
            <a:ext cx="7279125" cy="21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3c074da9e91_0_241"/>
          <p:cNvSpPr/>
          <p:nvPr/>
        </p:nvSpPr>
        <p:spPr>
          <a:xfrm>
            <a:off x="521550" y="3198150"/>
            <a:ext cx="5044500" cy="62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c074da9e91_0_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12</a:t>
            </a:r>
            <a:endParaRPr/>
          </a:p>
        </p:txBody>
      </p:sp>
      <p:sp>
        <p:nvSpPr>
          <p:cNvPr id="442" name="Google Shape;442;g3c074da9e91_0_250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511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Display the lowest number of spins in an ending message.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customize the ending using your own creativity.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example of an ending is on the next slide.</a:t>
            </a:r>
            <a:endParaRPr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c074da9e91_0_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12</a:t>
            </a:r>
            <a:endParaRPr/>
          </a:p>
        </p:txBody>
      </p:sp>
      <p:pic>
        <p:nvPicPr>
          <p:cNvPr id="448" name="Google Shape;448;g3c074da9e91_0_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" y="1202825"/>
            <a:ext cx="6664175" cy="20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c074da9e91_0_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12</a:t>
            </a:r>
            <a:endParaRPr/>
          </a:p>
        </p:txBody>
      </p:sp>
      <p:sp>
        <p:nvSpPr>
          <p:cNvPr id="454" name="Google Shape;454;g3c074da9e91_0_261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736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forget to call the function in the main program.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 button press.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your program.</a:t>
            </a:r>
            <a:endParaRPr sz="2400"/>
          </a:p>
        </p:txBody>
      </p:sp>
      <p:pic>
        <p:nvPicPr>
          <p:cNvPr id="455" name="Google Shape;455;g3c074da9e91_0_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550" y="2571750"/>
            <a:ext cx="5762700" cy="11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c074da9e91_0_2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12</a:t>
            </a:r>
            <a:endParaRPr/>
          </a:p>
        </p:txBody>
      </p:sp>
      <p:sp>
        <p:nvSpPr>
          <p:cNvPr id="461" name="Google Shape;461;g3c074da9e91_0_268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736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may want to add this option to the introduction.</a:t>
            </a:r>
            <a:endParaRPr sz="2400"/>
          </a:p>
        </p:txBody>
      </p:sp>
      <p:pic>
        <p:nvPicPr>
          <p:cNvPr id="462" name="Google Shape;462;g3c074da9e91_0_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577" y="1652727"/>
            <a:ext cx="6801224" cy="24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3c074da9e91_0_268"/>
          <p:cNvSpPr/>
          <p:nvPr/>
        </p:nvSpPr>
        <p:spPr>
          <a:xfrm>
            <a:off x="800925" y="3508850"/>
            <a:ext cx="5454000" cy="581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074da9e91_0_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01" name="Google Shape;101;g3c074da9e91_0_21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Open the starter code provided by the teacher: </a:t>
            </a:r>
            <a:r>
              <a:rPr lang="en" sz="2400" b="1" i="1"/>
              <a:t>LuckyCharms_starter</a:t>
            </a:r>
            <a:endParaRPr sz="2400" b="1" i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Copy the code from the file, and paste it into your new file.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code. You should see: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 three-leaf clover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 2-second delay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 four-leaf clover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c074da9e91_0_2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12</a:t>
            </a:r>
            <a:endParaRPr/>
          </a:p>
        </p:txBody>
      </p:sp>
      <p:sp>
        <p:nvSpPr>
          <p:cNvPr id="469" name="Google Shape;469;g3c074da9e91_0_276"/>
          <p:cNvSpPr txBox="1">
            <a:spLocks noGrp="1"/>
          </p:cNvSpPr>
          <p:nvPr>
            <p:ph type="body" idx="1"/>
          </p:nvPr>
        </p:nvSpPr>
        <p:spPr>
          <a:xfrm>
            <a:off x="311700" y="1016100"/>
            <a:ext cx="77364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Give your program a final run and make any changes needed so the game works just the way you want.</a:t>
            </a:r>
            <a:endParaRPr sz="2400"/>
          </a:p>
        </p:txBody>
      </p:sp>
      <p:pic>
        <p:nvPicPr>
          <p:cNvPr id="470" name="Google Shape;470;g3c074da9e91_0_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700" y="2419324"/>
            <a:ext cx="4661175" cy="22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c074da9e91_0_283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Lucky Charms Project</a:t>
            </a:r>
            <a:endParaRPr/>
          </a:p>
        </p:txBody>
      </p:sp>
      <p:sp>
        <p:nvSpPr>
          <p:cNvPr id="476" name="Google Shape;476;g3c074da9e91_0_283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Extensions</a:t>
            </a:r>
            <a:endParaRPr sz="3000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>
                <a:solidFill>
                  <a:srgbClr val="38761D"/>
                </a:solidFill>
              </a:rPr>
              <a:t>Add even more elements to your game.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badae41434_0_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482" name="Google Shape;482;g3badae41434_0_102"/>
          <p:cNvSpPr txBox="1">
            <a:spLocks noGrp="1"/>
          </p:cNvSpPr>
          <p:nvPr>
            <p:ph type="body" idx="1"/>
          </p:nvPr>
        </p:nvSpPr>
        <p:spPr>
          <a:xfrm>
            <a:off x="311700" y="1010700"/>
            <a:ext cx="7428000" cy="3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track of the highest number of spins needed to “win” and display in the ending.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 random number for the probability.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fourth clover to the game.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levels to the game. For example, press U for easy and D for hard. Then adjust the probabilities for the levels.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third image to the game and assign another probability of how often it shows up. If it shows up all three times, you lose – game over!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074da9e91_0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07" name="Google Shape;107;g3c074da9e91_0_26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Adjust the sizes and positions of the circles to get the clovers just the way you want.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 sz="2400" b="1" dirty="0">
                <a:solidFill>
                  <a:srgbClr val="38761D"/>
                </a:solidFill>
              </a:rPr>
              <a:t>Skip to slide 17</a:t>
            </a:r>
            <a:endParaRPr b="1" dirty="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adae41434_0_133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Lucky Charms Project</a:t>
            </a:r>
            <a:endParaRPr/>
          </a:p>
        </p:txBody>
      </p:sp>
      <p:sp>
        <p:nvSpPr>
          <p:cNvPr id="113" name="Google Shape;113;g3badae41434_0_133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Part 1 – draw your own clovers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8185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Define a function for the three-leaf clover.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clover will have three circles for the leaves.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 on the bottom and one in the middle on top.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Use </a:t>
            </a:r>
            <a:r>
              <a:rPr lang="en" sz="20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display.fill_circle(x, y, radius, color)</a:t>
            </a:r>
            <a:endParaRPr sz="2000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clover needs a rectangle for the stem.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Use </a:t>
            </a:r>
            <a:r>
              <a:rPr lang="en" sz="20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display.fill_rect(x, y, width, length, color)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1768</Words>
  <Application>Microsoft Office PowerPoint</Application>
  <PresentationFormat>On-screen Show (16:9)</PresentationFormat>
  <Paragraphs>239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Proxima Nova</vt:lpstr>
      <vt:lpstr>Raleway</vt:lpstr>
      <vt:lpstr>Arial</vt:lpstr>
      <vt:lpstr>Noto Sans Symbols</vt:lpstr>
      <vt:lpstr>Montserrat</vt:lpstr>
      <vt:lpstr>Consolas</vt:lpstr>
      <vt:lpstr>Arial Black</vt:lpstr>
      <vt:lpstr>Plum</vt:lpstr>
      <vt:lpstr>Lucky Charms Project</vt:lpstr>
      <vt:lpstr>St. Patrick’s Day</vt:lpstr>
      <vt:lpstr>Getting Started</vt:lpstr>
      <vt:lpstr>Getting Started</vt:lpstr>
      <vt:lpstr>Lucky Charms Project</vt:lpstr>
      <vt:lpstr>Step 1</vt:lpstr>
      <vt:lpstr>Step 2</vt:lpstr>
      <vt:lpstr>Lucky Charms Project</vt:lpstr>
      <vt:lpstr>Step 1</vt:lpstr>
      <vt:lpstr>Step 1</vt:lpstr>
      <vt:lpstr>Step 1</vt:lpstr>
      <vt:lpstr>Step 1</vt:lpstr>
      <vt:lpstr>Step 2</vt:lpstr>
      <vt:lpstr>Step 2</vt:lpstr>
      <vt:lpstr>Step 2</vt:lpstr>
      <vt:lpstr>Step 2</vt:lpstr>
      <vt:lpstr>Lucky Charms Project</vt:lpstr>
      <vt:lpstr>Step 3</vt:lpstr>
      <vt:lpstr>Step 3</vt:lpstr>
      <vt:lpstr>Step 3</vt:lpstr>
      <vt:lpstr>Step 3</vt:lpstr>
      <vt:lpstr>Step 3</vt:lpstr>
      <vt:lpstr>Step 3</vt:lpstr>
      <vt:lpstr>Step 4</vt:lpstr>
      <vt:lpstr>Step 4</vt:lpstr>
      <vt:lpstr>Step 4</vt:lpstr>
      <vt:lpstr>Step 4</vt:lpstr>
      <vt:lpstr>Step 5</vt:lpstr>
      <vt:lpstr>Step 5</vt:lpstr>
      <vt:lpstr>Step 6</vt:lpstr>
      <vt:lpstr>Step 6</vt:lpstr>
      <vt:lpstr>Step 6</vt:lpstr>
      <vt:lpstr>Step 6</vt:lpstr>
      <vt:lpstr>Step 7</vt:lpstr>
      <vt:lpstr>Step 7</vt:lpstr>
      <vt:lpstr>Step 7</vt:lpstr>
      <vt:lpstr>Lucky Charms Project</vt:lpstr>
      <vt:lpstr>Step 8</vt:lpstr>
      <vt:lpstr>Step 8</vt:lpstr>
      <vt:lpstr>Step 8</vt:lpstr>
      <vt:lpstr>Step 8</vt:lpstr>
      <vt:lpstr>Step 8</vt:lpstr>
      <vt:lpstr>Step 9</vt:lpstr>
      <vt:lpstr>Step 9</vt:lpstr>
      <vt:lpstr>Step 9</vt:lpstr>
      <vt:lpstr>Step 10</vt:lpstr>
      <vt:lpstr>Step 10</vt:lpstr>
      <vt:lpstr>Step 10</vt:lpstr>
      <vt:lpstr>Lucky Charms Project</vt:lpstr>
      <vt:lpstr>Step 11</vt:lpstr>
      <vt:lpstr>Step 11</vt:lpstr>
      <vt:lpstr>Step 11</vt:lpstr>
      <vt:lpstr>Step 12</vt:lpstr>
      <vt:lpstr>Step 12</vt:lpstr>
      <vt:lpstr>Step 12</vt:lpstr>
      <vt:lpstr>Step 12</vt:lpstr>
      <vt:lpstr>Step 12</vt:lpstr>
      <vt:lpstr>Step 12</vt:lpstr>
      <vt:lpstr>Step 12</vt:lpstr>
      <vt:lpstr>Step 12</vt:lpstr>
      <vt:lpstr>Lucky Charms Project</vt:lpstr>
      <vt:lpstr>Extensions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2026-02-24T19:49:13Z</dcterms:modified>
</cp:coreProperties>
</file>